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8/29/2023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2023-08-29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482D4D-DBB9-217E-377B-5AF7F8B2A8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752600"/>
            <a:ext cx="6248400" cy="135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1579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2023-08-29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121</cp:revision>
  <cp:lastPrinted>2017-02-28T13:49:09Z</cp:lastPrinted>
  <dcterms:created xsi:type="dcterms:W3CDTF">2015-05-06T13:52:58Z</dcterms:created>
  <dcterms:modified xsi:type="dcterms:W3CDTF">2023-08-29T17:45:00Z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